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entury Gothic" panose="020B0502020202020204" pitchFamily="34" charset="0"/>
      <p:regular r:id="rId13"/>
      <p:bold r:id="rId14"/>
      <p:italic r:id="rId15"/>
      <p:boldItalic r:id="rId16"/>
    </p:embeddedFont>
    <p:embeddedFont>
      <p:font typeface="Heebo Light" panose="020F0502020204030204" pitchFamily="2" charset="-79"/>
      <p:regular r:id="rId17"/>
    </p:embeddedFont>
    <p:embeddedFont>
      <p:font typeface="Montserrat" panose="00000500000000000000" pitchFamily="2" charset="0"/>
      <p:regular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9788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1215" y="731521"/>
            <a:ext cx="10411466" cy="3840480"/>
          </a:xfrm>
        </p:spPr>
        <p:txBody>
          <a:bodyPr anchor="b">
            <a:normAutofit/>
          </a:bodyPr>
          <a:lstStyle>
            <a:lvl1pPr algn="ctr">
              <a:defRPr sz="576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01215" y="4663440"/>
            <a:ext cx="10411466" cy="2286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52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04898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6" y="5679438"/>
            <a:ext cx="1188720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75534" y="1118535"/>
            <a:ext cx="9871133" cy="3797971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6" y="6359524"/>
            <a:ext cx="11887200" cy="592454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44361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5" y="731522"/>
            <a:ext cx="11887199" cy="3749039"/>
          </a:xfrm>
        </p:spPr>
        <p:txBody>
          <a:bodyPr anchor="ctr">
            <a:normAutofit/>
          </a:bodyPr>
          <a:lstStyle>
            <a:lvl1pPr algn="l">
              <a:defRPr sz="384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212080"/>
            <a:ext cx="11887200" cy="1737360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07324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03934" y="94418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525374" y="32918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2"/>
            <a:ext cx="11155678" cy="3291839"/>
          </a:xfrm>
        </p:spPr>
        <p:txBody>
          <a:bodyPr anchor="ctr">
            <a:normAutofit/>
          </a:bodyPr>
          <a:lstStyle>
            <a:lvl1pPr algn="l">
              <a:defRPr sz="384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09775" y="4023360"/>
            <a:ext cx="10607042" cy="4572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212080"/>
            <a:ext cx="11887200" cy="173736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70997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4" y="3970297"/>
            <a:ext cx="11887200" cy="1762560"/>
          </a:xfrm>
        </p:spPr>
        <p:txBody>
          <a:bodyPr anchor="b">
            <a:normAutofit/>
          </a:bodyPr>
          <a:lstStyle>
            <a:lvl1pPr algn="l">
              <a:defRPr sz="384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732857"/>
            <a:ext cx="11887201" cy="103248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81277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03934" y="94418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525374" y="32918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2"/>
            <a:ext cx="11155678" cy="3291839"/>
          </a:xfrm>
        </p:spPr>
        <p:txBody>
          <a:bodyPr anchor="ctr">
            <a:normAutofit/>
          </a:bodyPr>
          <a:lstStyle>
            <a:lvl1pPr algn="l">
              <a:defRPr sz="384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9694" y="4663440"/>
            <a:ext cx="11887200" cy="10668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8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730240"/>
            <a:ext cx="11887200" cy="121920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15878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5" y="731522"/>
            <a:ext cx="11887199" cy="329183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9694" y="4206240"/>
            <a:ext cx="11887200" cy="100584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36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212080"/>
            <a:ext cx="11887200" cy="173736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40693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69695" y="731520"/>
            <a:ext cx="11887198" cy="228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53578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4278" y="731520"/>
            <a:ext cx="2652617" cy="62179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69694" y="731520"/>
            <a:ext cx="9052560" cy="621792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763550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41072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7071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44854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94705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18133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4311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9948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62242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31326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82379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9366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1216" y="3970297"/>
            <a:ext cx="10424160" cy="1762560"/>
          </a:xfrm>
        </p:spPr>
        <p:txBody>
          <a:bodyPr anchor="b"/>
          <a:lstStyle>
            <a:lvl1pPr algn="r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1214" y="5732857"/>
            <a:ext cx="10424161" cy="1032480"/>
          </a:xfrm>
        </p:spPr>
        <p:txBody>
          <a:bodyPr anchor="t">
            <a:normAutofit/>
          </a:bodyPr>
          <a:lstStyle>
            <a:lvl1pPr marL="0" indent="0" algn="r">
              <a:buNone/>
              <a:defRPr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10097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69694" y="3200400"/>
            <a:ext cx="5852160" cy="3749041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4734" y="3200400"/>
            <a:ext cx="5852160" cy="3749040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65769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5137" y="3190240"/>
            <a:ext cx="5506717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9694" y="3891915"/>
            <a:ext cx="5852160" cy="3057524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31760" y="3200400"/>
            <a:ext cx="5525136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4735" y="3891915"/>
            <a:ext cx="5852161" cy="3057524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29813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54414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30612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4" y="1920240"/>
            <a:ext cx="4258945" cy="1645920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4575" y="731521"/>
            <a:ext cx="7132321" cy="6217920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4" y="3566160"/>
            <a:ext cx="4258945" cy="2194560"/>
          </a:xfrm>
        </p:spPr>
        <p:txBody>
          <a:bodyPr>
            <a:normAutofit/>
          </a:bodyPr>
          <a:lstStyle>
            <a:lvl1pPr marL="0" indent="0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96960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4" y="1920240"/>
            <a:ext cx="6400801" cy="1645920"/>
          </a:xfrm>
        </p:spPr>
        <p:txBody>
          <a:bodyPr anchor="b">
            <a:normAutofit/>
          </a:bodyPr>
          <a:lstStyle>
            <a:lvl1pPr algn="l">
              <a:defRPr sz="33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20480" y="-21946"/>
            <a:ext cx="3931919" cy="8284464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4" y="3566160"/>
            <a:ext cx="6400801" cy="2194560"/>
          </a:xfrm>
        </p:spPr>
        <p:txBody>
          <a:bodyPr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9054" y="7059931"/>
            <a:ext cx="1097280" cy="438150"/>
          </a:xfrm>
        </p:spPr>
        <p:txBody>
          <a:bodyPr/>
          <a:lstStyle/>
          <a:p>
            <a:fld id="{8E36636D-D922-432D-A958-524484B5923D}" type="datetimeFigureOut">
              <a:rPr lang="en-US" smtClean="0"/>
              <a:pPr/>
              <a:t>5/7/2025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69694" y="7059931"/>
            <a:ext cx="612648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891135" y="7059931"/>
            <a:ext cx="387080" cy="438150"/>
          </a:xfrm>
        </p:spPr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4065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69695" y="731520"/>
            <a:ext cx="11887198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5" y="3200400"/>
            <a:ext cx="11887198" cy="37490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05134" y="7059931"/>
            <a:ext cx="19202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E36636D-D922-432D-A958-524484B5923D}" type="datetimeFigureOut">
              <a:rPr lang="en-US" smtClean="0"/>
              <a:pPr/>
              <a:t>5/7/2025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69694" y="7059931"/>
            <a:ext cx="90525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5" y="7059931"/>
            <a:ext cx="66140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4047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384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2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216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92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68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68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9265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MILKCONNECT: E-commerce for Dairy Products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5915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MILKCONNECT links dairy farmers directly to consumers. Enjoy fresh farm products delivered quickly.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418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657" y="2979063"/>
            <a:ext cx="9429631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Enhancements and Conclusion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7303770" y="3882509"/>
            <a:ext cx="22860" cy="3812381"/>
          </a:xfrm>
          <a:prstGeom prst="roundRect">
            <a:avLst>
              <a:gd name="adj" fmla="val 358918"/>
            </a:avLst>
          </a:prstGeom>
          <a:solidFill>
            <a:srgbClr val="4A2C85"/>
          </a:solidFill>
          <a:ln/>
        </p:spPr>
      </p:sp>
      <p:sp>
        <p:nvSpPr>
          <p:cNvPr id="5" name="Shape 2"/>
          <p:cNvSpPr/>
          <p:nvPr/>
        </p:nvSpPr>
        <p:spPr>
          <a:xfrm>
            <a:off x="6532305" y="4090749"/>
            <a:ext cx="586026" cy="22860"/>
          </a:xfrm>
          <a:prstGeom prst="roundRect">
            <a:avLst>
              <a:gd name="adj" fmla="val 358918"/>
            </a:avLst>
          </a:prstGeom>
          <a:solidFill>
            <a:srgbClr val="4A2C85"/>
          </a:solidFill>
          <a:ln/>
        </p:spPr>
      </p:sp>
      <p:sp>
        <p:nvSpPr>
          <p:cNvPr id="6" name="Shape 3"/>
          <p:cNvSpPr/>
          <p:nvPr/>
        </p:nvSpPr>
        <p:spPr>
          <a:xfrm>
            <a:off x="7095470" y="3882509"/>
            <a:ext cx="439460" cy="439460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168634" y="3919061"/>
            <a:ext cx="293013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3896678" y="3949660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Machine Learning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83657" y="4371975"/>
            <a:ext cx="5654873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Demand forecasting to optimize stock and sales.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512070" y="5262801"/>
            <a:ext cx="586026" cy="22860"/>
          </a:xfrm>
          <a:prstGeom prst="roundRect">
            <a:avLst>
              <a:gd name="adj" fmla="val 358918"/>
            </a:avLst>
          </a:prstGeom>
          <a:solidFill>
            <a:srgbClr val="4A2C85"/>
          </a:solidFill>
          <a:ln/>
        </p:spPr>
      </p:sp>
      <p:sp>
        <p:nvSpPr>
          <p:cNvPr id="11" name="Shape 8"/>
          <p:cNvSpPr/>
          <p:nvPr/>
        </p:nvSpPr>
        <p:spPr>
          <a:xfrm>
            <a:off x="7095470" y="5054560"/>
            <a:ext cx="439460" cy="439460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168634" y="5091112"/>
            <a:ext cx="293013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8291870" y="5121712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IoT Integration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8291870" y="5544026"/>
            <a:ext cx="5654873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Real-time inventory tracking for freshness and supply.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532305" y="6273046"/>
            <a:ext cx="586026" cy="22860"/>
          </a:xfrm>
          <a:prstGeom prst="roundRect">
            <a:avLst>
              <a:gd name="adj" fmla="val 358918"/>
            </a:avLst>
          </a:prstGeom>
          <a:solidFill>
            <a:srgbClr val="4A2C85"/>
          </a:solidFill>
          <a:ln/>
        </p:spPr>
      </p:sp>
      <p:sp>
        <p:nvSpPr>
          <p:cNvPr id="16" name="Shape 13"/>
          <p:cNvSpPr/>
          <p:nvPr/>
        </p:nvSpPr>
        <p:spPr>
          <a:xfrm>
            <a:off x="7095470" y="6064806"/>
            <a:ext cx="439460" cy="439460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168634" y="6101358"/>
            <a:ext cx="293013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3896678" y="6131957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Q&amp;A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683657" y="6554272"/>
            <a:ext cx="5654873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Engage with questions and discuss next development steps.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374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 to MILKCONNECT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951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429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Platform Purpose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92001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Connect dairy farmers to consumers via an online marketplace.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1951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429595"/>
            <a:ext cx="29675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Backend Technology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92001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Java powers robust backend processing and service operations.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699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704403"/>
            <a:ext cx="40381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Structure Optimization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1948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 of efficient algorithms ensures fast, reliable functioning.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68435"/>
            <a:ext cx="67345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Java Technologies Used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1737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759881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4795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JAVA 24 JDK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5285661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Accelerates code writting by providing new and many libraries.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457003" y="471737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2074" y="4759881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194119" y="4795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JDBC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194119" y="5285661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Supports connection between JAVA and SQL database to store the data.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646509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6507599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65429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MYSQL Database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7033379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Simplifies database access and management.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122421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Structures for Inventory Management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Stacks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For keeping the track of the logged in users.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980033" y="44966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9597628" y="29522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Sorting Algo.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597628" y="3442692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Filtering the products based on any parameter with efficient time.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743230" y="34786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500" dirty="0"/>
          </a:p>
        </p:txBody>
      </p:sp>
      <p:sp>
        <p:nvSpPr>
          <p:cNvPr id="11" name="Text 7"/>
          <p:cNvSpPr/>
          <p:nvPr/>
        </p:nvSpPr>
        <p:spPr>
          <a:xfrm>
            <a:off x="9597628" y="55862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Priority Queue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597628" y="6076712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For Scheduling the order delivery system.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743230" y="551461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1179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Algorithms for Recommendation Systems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78292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90373" y="3478292"/>
            <a:ext cx="31001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Collaborative Filtering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968710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Suggests products based on user behavior similarity.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4558427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30534" y="4558427"/>
            <a:ext cx="33741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Content-based Filtering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5048845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Recommends items with similar attributes to user preferences.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638562"/>
            <a:ext cx="170021" cy="1352312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70815" y="5638562"/>
            <a:ext cx="34087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Association Rule Mining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6128980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Detects commonly bought product bundles using Graphs.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470815" y="6627971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(To be implemented).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9257" y="1049298"/>
            <a:ext cx="7705487" cy="1284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DSA for Efficient Delivery Routing with SQL Database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57" y="2641759"/>
            <a:ext cx="1027509" cy="15128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55019" y="2847261"/>
            <a:ext cx="280404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Merge Sort Algorithm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2055019" y="3291602"/>
            <a:ext cx="6369725" cy="65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Filters products based on parameters efficiently, retrieving data dynamically from the SQL database.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57" y="4154567"/>
            <a:ext cx="1027509" cy="15128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55019" y="4360069"/>
            <a:ext cx="25688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Search Algorithm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2055019" y="4804410"/>
            <a:ext cx="6369725" cy="65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Optimizes routing by querying SQL data and considering constraints like traffic and delivery status.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257" y="5667375"/>
            <a:ext cx="1027509" cy="15128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55019" y="5872877"/>
            <a:ext cx="305264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Dynamic Programming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2055019" y="6317218"/>
            <a:ext cx="6369725" cy="65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Reduces overall delivery costs through cost minimization, leveraging stored data and computations from the SQL database.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149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Security and Java Security Features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7269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550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Encryption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4040981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Protects sensitive info like Passwords and personal data.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347269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37319" y="3550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4040981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Handles authentication and authorization robustly.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5833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661184"/>
            <a:ext cx="34361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Secure Coding Practices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615160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Prevents vulnerabilities following some guidelines.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10057"/>
            <a:ext cx="80306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Design and Timeline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4695944"/>
            <a:ext cx="13042821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4" name="Shape 2"/>
          <p:cNvSpPr/>
          <p:nvPr/>
        </p:nvSpPr>
        <p:spPr>
          <a:xfrm>
            <a:off x="3301960" y="4015502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5" name="Shape 3"/>
          <p:cNvSpPr/>
          <p:nvPr/>
        </p:nvSpPr>
        <p:spPr>
          <a:xfrm>
            <a:off x="3062049" y="44407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3147120" y="44832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899642" y="25724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Design Phase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20604" y="3062883"/>
            <a:ext cx="459331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Define requirements, architecture, and design specifications.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967293" y="4695944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10" name="Shape 8"/>
          <p:cNvSpPr/>
          <p:nvPr/>
        </p:nvSpPr>
        <p:spPr>
          <a:xfrm>
            <a:off x="5727382" y="44407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812453" y="44832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4535924" y="5603200"/>
            <a:ext cx="28932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Development Phase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3685818" y="6093619"/>
            <a:ext cx="45934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Implement features and write code according to design.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632508" y="4015502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15" name="Shape 13"/>
          <p:cNvSpPr/>
          <p:nvPr/>
        </p:nvSpPr>
        <p:spPr>
          <a:xfrm>
            <a:off x="8392597" y="44407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477667" y="44832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7230070" y="25724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Testing Phase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6351032" y="3062883"/>
            <a:ext cx="45934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Perform thorough testing to ensure quality and fix issues.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11297841" y="4695944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20" name="Shape 18"/>
          <p:cNvSpPr/>
          <p:nvPr/>
        </p:nvSpPr>
        <p:spPr>
          <a:xfrm>
            <a:off x="11057930" y="44407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11143000" y="44832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650" dirty="0"/>
          </a:p>
        </p:txBody>
      </p:sp>
      <p:sp>
        <p:nvSpPr>
          <p:cNvPr id="22" name="Text 20"/>
          <p:cNvSpPr/>
          <p:nvPr/>
        </p:nvSpPr>
        <p:spPr>
          <a:xfrm>
            <a:off x="9895403" y="5603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Deployment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9016365" y="6093619"/>
            <a:ext cx="45934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Release the product to production and monitor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110804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Performance Optimization and Scaling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Code Optimization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Refactor and streamline code for faster execution.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91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Database Strategies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Indexing and query tuning speed up data access.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Scaling Techniques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Load balancing and caching handle high traffic.</a:t>
            </a:r>
            <a:endParaRPr lang="en-US" sz="175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7</TotalTime>
  <Words>412</Words>
  <Application>Microsoft Office PowerPoint</Application>
  <PresentationFormat>Custom</PresentationFormat>
  <Paragraphs>88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Century Gothic</vt:lpstr>
      <vt:lpstr>Heebo Light</vt:lpstr>
      <vt:lpstr>Montserrat</vt:lpstr>
      <vt:lpstr>Arial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karan mittal</cp:lastModifiedBy>
  <cp:revision>2</cp:revision>
  <dcterms:created xsi:type="dcterms:W3CDTF">2025-05-07T12:40:19Z</dcterms:created>
  <dcterms:modified xsi:type="dcterms:W3CDTF">2025-05-07T12:48:37Z</dcterms:modified>
</cp:coreProperties>
</file>